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DBC64E-13E9-4A00-A1D8-038942CA46D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54AE5-9B2B-49D1-A154-D37843F78CB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Guidelines and expectations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2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jeans</a:t>
            </a:r>
          </a:p>
          <a:p>
            <a:r>
              <a:rPr lang="en-US" dirty="0" smtClean="0"/>
              <a:t>No athletic shoes</a:t>
            </a:r>
          </a:p>
          <a:p>
            <a:r>
              <a:rPr lang="en-US" dirty="0" smtClean="0"/>
              <a:t>Skirts and dresses should be appropriate length</a:t>
            </a:r>
          </a:p>
          <a:p>
            <a:r>
              <a:rPr lang="en-US" dirty="0" smtClean="0"/>
              <a:t>Girls: professional slacks or skirt with blouse or HOSA polo, BLACK slacks and dress shoes</a:t>
            </a:r>
          </a:p>
          <a:p>
            <a:r>
              <a:rPr lang="en-US" dirty="0" smtClean="0"/>
              <a:t>Boys: BLACK Slacks and HOSA polo or suit and tie with dress shoes.</a:t>
            </a:r>
          </a:p>
          <a:p>
            <a:r>
              <a:rPr lang="en-US" dirty="0" smtClean="0"/>
              <a:t>Ask yourself: should I wear this to a job interview??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9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arrisc5\Pictures\professional_business_dress_for_women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59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harrisc5\Pictures\Professional_Business_Dress_for_Men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23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Casual- No points awarded</a:t>
            </a:r>
            <a:endParaRPr lang="en-US" dirty="0"/>
          </a:p>
        </p:txBody>
      </p:sp>
      <p:pic>
        <p:nvPicPr>
          <p:cNvPr id="3074" name="Picture 2" descr="C:\Users\harrisc5\Pictures\MingWa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6909"/>
            <a:ext cx="4572000" cy="561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46909"/>
            <a:ext cx="4419600" cy="561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62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FROM HOSA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271522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64466"/>
            <a:ext cx="4857750" cy="323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96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“Busy Blues”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Wear your HOSA “busy blues” on Wednesday is acceptable to receive points- 3 points</a:t>
            </a:r>
          </a:p>
          <a:p>
            <a:r>
              <a:rPr lang="en-US" dirty="0" smtClean="0"/>
              <a:t>Busy Blues are your HOSA </a:t>
            </a:r>
            <a:r>
              <a:rPr lang="en-US" b="1" i="1" u="sng" dirty="0" smtClean="0"/>
              <a:t>POLO </a:t>
            </a:r>
            <a:r>
              <a:rPr lang="en-US" dirty="0" smtClean="0"/>
              <a:t>with black SLACKS and dress shoes</a:t>
            </a:r>
          </a:p>
          <a:p>
            <a:r>
              <a:rPr lang="en-US" dirty="0" smtClean="0"/>
              <a:t>Wearing Khaki pants, jeans and/or gym shoes will not be accepted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8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your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healthcare science teacher can sign off on your point sheet</a:t>
            </a:r>
          </a:p>
          <a:p>
            <a:r>
              <a:rPr lang="en-US" dirty="0" smtClean="0"/>
              <a:t>Pictures of you in your HOSA/ Professional gear/ scrubs will NOT be accepted this year</a:t>
            </a:r>
          </a:p>
          <a:p>
            <a:r>
              <a:rPr lang="en-US" dirty="0" smtClean="0"/>
              <a:t>You must wear your clothes ALL day</a:t>
            </a:r>
          </a:p>
          <a:p>
            <a:pPr lvl="1"/>
            <a:r>
              <a:rPr lang="en-US" dirty="0" smtClean="0"/>
              <a:t>If you are seen later in a new outfit your points will be taken away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16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171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PROFESSIONAL DRESS</vt:lpstr>
      <vt:lpstr>GENERAL RULES TO FOLLOW</vt:lpstr>
      <vt:lpstr>Girls</vt:lpstr>
      <vt:lpstr>PowerPoint Presentation</vt:lpstr>
      <vt:lpstr>Business Casual- No points awarded</vt:lpstr>
      <vt:lpstr>EXAMPLES FROM HOSA</vt:lpstr>
      <vt:lpstr>“Busy Blues”</vt:lpstr>
      <vt:lpstr>Getting your points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DRESS</dc:title>
  <dc:creator>Windows User</dc:creator>
  <cp:lastModifiedBy>Windows User</cp:lastModifiedBy>
  <cp:revision>7</cp:revision>
  <dcterms:created xsi:type="dcterms:W3CDTF">2014-08-07T19:57:37Z</dcterms:created>
  <dcterms:modified xsi:type="dcterms:W3CDTF">2014-10-03T15:58:28Z</dcterms:modified>
</cp:coreProperties>
</file>